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3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4" r:id="rId32"/>
    <p:sldId id="273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viewProps" Target="viewProps.xml"></Relationship><Relationship Id="rId35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53.png"></Relationship><Relationship Id="rId3" Type="http://schemas.openxmlformats.org/officeDocument/2006/relationships/image" Target="../media/image54.png"></Relationship><Relationship Id="rId6" Type="http://schemas.openxmlformats.org/officeDocument/2006/relationships/image" Target="../media/fImage26460515041.png"></Relationship><Relationship Id="rId7" Type="http://schemas.openxmlformats.org/officeDocument/2006/relationships/slideLayout" Target="../slideLayouts/slideLayout1.xml"></Relationship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68.png"></Relationship><Relationship Id="rId3" Type="http://schemas.openxmlformats.org/officeDocument/2006/relationships/image" Target="../media/image69.png"></Relationship><Relationship Id="rId4" Type="http://schemas.openxmlformats.org/officeDocument/2006/relationships/image" Target="../media/image70.png"></Relationship><Relationship Id="rId5" Type="http://schemas.openxmlformats.org/officeDocument/2006/relationships/image" Target="../media/image71.png"></Relationship><Relationship Id="rId6" Type="http://schemas.openxmlformats.org/officeDocument/2006/relationships/image" Target="../media/image72.png"></Relationship><Relationship Id="rId7" Type="http://schemas.openxmlformats.org/officeDocument/2006/relationships/image" Target="../media/image73.png"></Relationship><Relationship Id="rId8" Type="http://schemas.openxmlformats.org/officeDocument/2006/relationships/image" Target="../media/image74.png"></Relationship><Relationship Id="rId10" Type="http://schemas.openxmlformats.org/officeDocument/2006/relationships/image" Target="../media/image76.png"></Relationship><Relationship Id="rId11" Type="http://schemas.openxmlformats.org/officeDocument/2006/relationships/slideLayout" Target="../slideLayouts/slideLayout1.xml"></Relationship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80.png"></Relationship><Relationship Id="rId3" Type="http://schemas.openxmlformats.org/officeDocument/2006/relationships/image" Target="../media/image81.png"></Relationship><Relationship Id="rId4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902992188467.png"></Relationship><Relationship Id="rId3" Type="http://schemas.openxmlformats.org/officeDocument/2006/relationships/image" Target="../media/image80.png"></Relationship><Relationship Id="rId4" Type="http://schemas.openxmlformats.org/officeDocument/2006/relationships/image" Target="../media/image81.png"></Relationship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30.png"></Relationship><Relationship Id="rId3" Type="http://schemas.openxmlformats.org/officeDocument/2006/relationships/image" Target="../media/image31.png"></Relationship><Relationship Id="rId4" Type="http://schemas.openxmlformats.org/officeDocument/2006/relationships/image" Target="../media/image32.png"></Relationship><Relationship Id="rId5" Type="http://schemas.openxmlformats.org/officeDocument/2006/relationships/image" Target="../media/image33.png"></Relationship><Relationship Id="rId6" Type="http://schemas.openxmlformats.org/officeDocument/2006/relationships/slideLayout" Target="../slideLayouts/slideLayout1.xml"></Relationship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2332" y="2739591"/>
            <a:ext cx="11004513" cy="26194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2487" y="7857973"/>
            <a:ext cx="2039318" cy="1096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4599"/>
            <a:ext cx="3176354" cy="902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642" y="2243685"/>
            <a:ext cx="15859583" cy="6879581"/>
            <a:chOff x="1201642" y="2243685"/>
            <a:chExt cx="15859583" cy="68795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642" y="2243685"/>
              <a:ext cx="15859583" cy="6879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5691" y="0"/>
            <a:ext cx="11690024" cy="6933917"/>
            <a:chOff x="6595691" y="0"/>
            <a:chExt cx="11690024" cy="6933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5691" y="0"/>
              <a:ext cx="11690024" cy="6933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746" y="930372"/>
            <a:ext cx="1337019" cy="5112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940" y="2264182"/>
            <a:ext cx="2570844" cy="701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7403" y="6814001"/>
            <a:ext cx="5853028" cy="3471713"/>
            <a:chOff x="6617403" y="6814001"/>
            <a:chExt cx="5853028" cy="34717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7403" y="6814001"/>
              <a:ext cx="5853028" cy="34717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2466" y="6814001"/>
            <a:ext cx="5853028" cy="3471713"/>
            <a:chOff x="12422466" y="6814001"/>
            <a:chExt cx="5853028" cy="34717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2466" y="6814001"/>
              <a:ext cx="5853028" cy="3471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3419" y="640313"/>
            <a:ext cx="506258" cy="11958290"/>
            <a:chOff x="12343419" y="640313"/>
            <a:chExt cx="506258" cy="119582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343419" y="640313"/>
              <a:ext cx="506258" cy="11958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570" y="828675"/>
            <a:ext cx="3246120" cy="901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770" y="925195"/>
            <a:ext cx="375285" cy="73025"/>
            <a:chOff x="826770" y="925195"/>
            <a:chExt cx="375285" cy="730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770" y="925195"/>
              <a:ext cx="375285" cy="73025"/>
            </a:xfrm>
            <a:prstGeom prst="rect">
              <a:avLst/>
            </a:prstGeom>
          </p:spPr>
        </p:pic>
      </p:grpSp>
      <p:pic>
        <p:nvPicPr>
          <p:cNvPr id="1003" name="그림 1" descr="C:/Users/user21/AppData/Roaming/PolarisOffice/ETemp/400_7524192/fImage264605150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200" y="1867535"/>
            <a:ext cx="16604615" cy="80657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17403" y="-538352"/>
            <a:ext cx="11690024" cy="6933917"/>
            <a:chOff x="6617403" y="-538352"/>
            <a:chExt cx="11690024" cy="6933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403" y="-538352"/>
              <a:ext cx="11690024" cy="6933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746" y="930372"/>
            <a:ext cx="1337019" cy="5112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940" y="2264182"/>
            <a:ext cx="2520644" cy="6914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7403" y="6814001"/>
            <a:ext cx="5853028" cy="3471713"/>
            <a:chOff x="6617403" y="6814001"/>
            <a:chExt cx="5853028" cy="34717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7403" y="6814001"/>
              <a:ext cx="5853028" cy="34717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2466" y="6814001"/>
            <a:ext cx="5853028" cy="3471713"/>
            <a:chOff x="12422466" y="6814001"/>
            <a:chExt cx="5853028" cy="34717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2466" y="6814001"/>
              <a:ext cx="5853028" cy="3471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3419" y="640313"/>
            <a:ext cx="506258" cy="11958290"/>
            <a:chOff x="12343419" y="640313"/>
            <a:chExt cx="506258" cy="119582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343419" y="640313"/>
              <a:ext cx="506258" cy="119582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675236" y="487235"/>
            <a:ext cx="398091" cy="24379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8508"/>
            <a:ext cx="3138259" cy="902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9088" y="2310385"/>
            <a:ext cx="5029838" cy="47490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17335" y="-538480"/>
            <a:ext cx="11689715" cy="6934200"/>
            <a:chOff x="6617335" y="-538480"/>
            <a:chExt cx="11689715" cy="6934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335" y="-538480"/>
              <a:ext cx="11689715" cy="69342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550" y="930275"/>
            <a:ext cx="1337310" cy="511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945" y="2264410"/>
            <a:ext cx="1744345" cy="701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9000" y="3782060"/>
            <a:ext cx="375285" cy="73025"/>
            <a:chOff x="889000" y="3782060"/>
            <a:chExt cx="375285" cy="730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00" y="3782060"/>
              <a:ext cx="375285" cy="73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7335" y="6814185"/>
            <a:ext cx="5852795" cy="3471545"/>
            <a:chOff x="6617335" y="6814185"/>
            <a:chExt cx="5852795" cy="34715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7335" y="6814185"/>
              <a:ext cx="5852795" cy="3471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2505" y="6814185"/>
            <a:ext cx="5852795" cy="3471545"/>
            <a:chOff x="12422505" y="6814185"/>
            <a:chExt cx="5852795" cy="3471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2505" y="6814185"/>
              <a:ext cx="5852795" cy="3471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3130" y="640080"/>
            <a:ext cx="506095" cy="11958320"/>
            <a:chOff x="12343130" y="640080"/>
            <a:chExt cx="506095" cy="119583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343130" y="640080"/>
              <a:ext cx="506095" cy="119583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75225" y="487045"/>
            <a:ext cx="398145" cy="2437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4599"/>
            <a:ext cx="2222002" cy="902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740" y="2342960"/>
            <a:ext cx="5192761" cy="6653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C:/Users/user21/AppData/Roaming/PolarisOffice/ETemp/400_7524192/image8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9780" y="1189355"/>
            <a:ext cx="14344650" cy="4538345"/>
          </a:xfrm>
          <a:prstGeom prst="rect"/>
          <a:noFill/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2740" y="7858125"/>
            <a:ext cx="2275205" cy="1096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C:/Users/user21/AppData/Roaming/PolarisOffice/ETemp/400_7524192/fImage290299218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9360" y="4436110"/>
            <a:ext cx="15997555" cy="3244215"/>
          </a:xfrm>
          <a:prstGeom prst="rect"/>
          <a:noFill/>
        </p:spPr>
      </p:pic>
      <p:pic>
        <p:nvPicPr>
          <p:cNvPr id="3" name="그림 3" descr="C:/Users/user21/AppData/Roaming/PolarisOffice/ETemp/400_7524192/image8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76375" y="537210"/>
            <a:ext cx="14344650" cy="4538345"/>
          </a:xfrm>
          <a:prstGeom prst="rect"/>
          <a:noFill/>
        </p:spPr>
      </p:pic>
      <p:pic>
        <p:nvPicPr>
          <p:cNvPr id="4" name="그림 4" descr="C:/Users/user21/AppData/Roaming/PolarisOffice/ETemp/400_7524192/image8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30490" y="8213725"/>
            <a:ext cx="2275840" cy="10972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037" y="2595649"/>
            <a:ext cx="15189533" cy="4965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2487" y="7857973"/>
            <a:ext cx="2275423" cy="10967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2487" y="7857973"/>
            <a:ext cx="2039318" cy="10967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6143" y="3451472"/>
            <a:ext cx="8501789" cy="13917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2417"/>
            <a:ext cx="2937440" cy="8696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4047" y="2445927"/>
            <a:ext cx="1776760" cy="7396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4841" y="2563936"/>
            <a:ext cx="3738866" cy="63864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4047" y="3535121"/>
            <a:ext cx="1776760" cy="7396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4841" y="3653126"/>
            <a:ext cx="3523924" cy="568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4047" y="4643225"/>
            <a:ext cx="1776760" cy="7396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44841" y="4761230"/>
            <a:ext cx="2214885" cy="568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32105" y="5656420"/>
            <a:ext cx="1776760" cy="7396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2898" y="5774431"/>
            <a:ext cx="794371" cy="568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32105" y="6745620"/>
            <a:ext cx="1776760" cy="7396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72898" y="6863621"/>
            <a:ext cx="2253105" cy="568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32105" y="7853724"/>
            <a:ext cx="1776760" cy="7396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72898" y="7971726"/>
            <a:ext cx="1453695" cy="568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32105" y="8761448"/>
            <a:ext cx="1776760" cy="7396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72898" y="8879450"/>
            <a:ext cx="1463219" cy="568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8735" y="2812530"/>
            <a:ext cx="6171429" cy="5014286"/>
            <a:chOff x="10468735" y="2812530"/>
            <a:chExt cx="6171429" cy="50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68735" y="2812530"/>
              <a:ext cx="6171429" cy="50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8508"/>
            <a:ext cx="2388250" cy="902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388" y="2219150"/>
            <a:ext cx="15492619" cy="66635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0690"/>
            <a:ext cx="2661078" cy="902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9450" y="2619547"/>
            <a:ext cx="3013019" cy="46974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0690"/>
            <a:ext cx="2183907" cy="9020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804877" y="-2047639"/>
            <a:ext cx="28182959" cy="164444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C:/Users/user21/AppData/Roaming/PolarisOffice/ETemp/400_7524192/image3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5965" y="913765"/>
            <a:ext cx="2184400" cy="902335"/>
          </a:xfrm>
          <a:prstGeom prst="rect"/>
          <a:noFill/>
        </p:spPr>
      </p:pic>
      <p:grpSp>
        <p:nvGrpSpPr>
          <p:cNvPr id="1001" name="그룹 1001"/>
          <p:cNvGrpSpPr/>
          <p:nvPr/>
        </p:nvGrpSpPr>
        <p:grpSpPr>
          <a:xfrm>
            <a:off x="826770" y="925195"/>
            <a:ext cx="375285" cy="73025"/>
            <a:chOff x="826770" y="925195"/>
            <a:chExt cx="375285" cy="730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770" y="925195"/>
              <a:ext cx="375285" cy="73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685" y="2301240"/>
            <a:ext cx="8488045" cy="7253605"/>
            <a:chOff x="654685" y="2301240"/>
            <a:chExt cx="8488045" cy="72536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685" y="2301240"/>
              <a:ext cx="8488045" cy="7253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86160" y="2637790"/>
            <a:ext cx="4987290" cy="6171565"/>
            <a:chOff x="11186160" y="2637790"/>
            <a:chExt cx="4987290" cy="61715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6160" y="2637790"/>
              <a:ext cx="4987290" cy="61715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9343" y="2356326"/>
            <a:ext cx="6171429" cy="4487115"/>
            <a:chOff x="5439343" y="2356326"/>
            <a:chExt cx="6171429" cy="44871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9343" y="2356326"/>
              <a:ext cx="6171429" cy="44871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4110" y="1927861"/>
            <a:ext cx="4360630" cy="4401880"/>
            <a:chOff x="1014110" y="1927861"/>
            <a:chExt cx="4360630" cy="44018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110" y="1927861"/>
              <a:ext cx="4360630" cy="44018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10772" y="1623606"/>
            <a:ext cx="6015339" cy="5010389"/>
            <a:chOff x="11610772" y="1623606"/>
            <a:chExt cx="6015339" cy="50103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0772" y="1623606"/>
              <a:ext cx="6015339" cy="50103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94425" y="5676680"/>
            <a:ext cx="2970652" cy="3675807"/>
            <a:chOff x="3194425" y="5676680"/>
            <a:chExt cx="2970652" cy="36758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4425" y="5676680"/>
              <a:ext cx="2970652" cy="36758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389" y="828508"/>
            <a:ext cx="2183907" cy="9020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8508"/>
            <a:ext cx="2183907" cy="902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3678" y="2072586"/>
            <a:ext cx="12798358" cy="7450280"/>
            <a:chOff x="2743678" y="2072586"/>
            <a:chExt cx="12798358" cy="74502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3678" y="2072586"/>
              <a:ext cx="12798358" cy="7450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19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황윤재</cp:lastModifiedBy>
  <cp:version>9.104.158.49655</cp:version>
  <dcterms:modified xsi:type="dcterms:W3CDTF">2023-05-26T14:22:03Z</dcterms:modified>
</cp:coreProperties>
</file>